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6"/>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28" r:id="rId54"/>
    <p:sldId id="636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53</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arcgis.com/home/webmap/viewer.html?url=https://services5.arcgis.com/9b85MAhVnAUWydgW/ArcGIS/rest/services/gwtc_2022_demo_data_(Feature_Service)/FeatureServer/0&amp;source=sd" TargetMode="Externa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r>
              <a:rPr lang="en-US" dirty="0">
                <a:hlinkClick r:id="rId6"/>
              </a:rPr>
              <a:t>https://www.arcgis.com/home/webmap/viewer.html?url=https://services5.arcgis.com/9b85MAhVnAUWydgW/ArcGIS/rest/services/gwtc_2022_demo_data_(Feature_Service)/FeatureServer/0&amp;source=sd</a:t>
            </a:r>
            <a:r>
              <a:rPr lang="en-US" dirty="0"/>
              <a:t> </a:t>
            </a:r>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a:solidFill>
                  <a:schemeClr val="accent2">
                    <a:lumMod val="75000"/>
                  </a:schemeClr>
                </a:solidFill>
              </a:rPr>
              <a:t>geojson (</a:t>
            </a:r>
            <a:r>
              <a:rPr lang="en-US" dirty="0"/>
              <a:t>POINT geometry</a:t>
            </a:r>
            <a:r>
              <a:rPr lang="en-US" dirty="0">
                <a:solidFill>
                  <a:schemeClr val="accent2">
                    <a:lumMod val="75000"/>
                  </a:schemeClr>
                </a:solidFill>
              </a:rPr>
              <a:t>)</a:t>
            </a:r>
            <a:r>
              <a:rPr lang="en-US" dirty="0"/>
              <a:t> 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rot="10800000" flipH="1">
            <a:off x="4459575" y="4470100"/>
            <a:ext cx="1119300" cy="1372200"/>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949479" y="768153"/>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21777</TotalTime>
  <Words>3294</Words>
  <Application>Microsoft Macintosh PowerPoint</Application>
  <PresentationFormat>Widescreen</PresentationFormat>
  <Paragraphs>469</Paragraphs>
  <Slides>53</Slides>
  <Notes>38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31</cp:revision>
  <dcterms:created xsi:type="dcterms:W3CDTF">2022-04-11T13:29:38Z</dcterms:created>
  <dcterms:modified xsi:type="dcterms:W3CDTF">2022-05-09T12:19:07Z</dcterms:modified>
</cp:coreProperties>
</file>